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4" r:id="rId7"/>
    <p:sldId id="269" r:id="rId8"/>
    <p:sldId id="265" r:id="rId9"/>
    <p:sldId id="270" r:id="rId10"/>
    <p:sldId id="261" r:id="rId11"/>
    <p:sldId id="266" r:id="rId12"/>
    <p:sldId id="267" r:id="rId13"/>
    <p:sldId id="268" r:id="rId14"/>
    <p:sldId id="262" r:id="rId15"/>
    <p:sldId id="26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68" d="100"/>
          <a:sy n="68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3FF14-E76E-41F0-BA01-C2AAE20C96B3}" type="datetimeFigureOut">
              <a:rPr lang="zh-CN" altLang="en-US" smtClean="0"/>
              <a:t>2019/9/23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C71C6-161C-4804-9EB1-EAD456F240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7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C71C6-161C-4804-9EB1-EAD456F240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27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8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26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11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00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89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0613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22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7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97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9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45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91796-61CD-4C40-B3C8-5AA91E87C38D}" type="datetimeFigureOut">
              <a:rPr kumimoji="1" lang="zh-CN" altLang="en-US" smtClean="0"/>
              <a:t>2019/9/23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E87E-27E8-1243-BE14-51DEA03044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86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g"/><Relationship Id="rId21" Type="http://schemas.openxmlformats.org/officeDocument/2006/relationships/image" Target="../media/image25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19.jpg"/><Relationship Id="rId18" Type="http://schemas.openxmlformats.org/officeDocument/2006/relationships/image" Target="../media/image40.jpg"/><Relationship Id="rId26" Type="http://schemas.openxmlformats.org/officeDocument/2006/relationships/image" Target="../media/image48.jpg"/><Relationship Id="rId3" Type="http://schemas.openxmlformats.org/officeDocument/2006/relationships/image" Target="../media/image29.jpg"/><Relationship Id="rId21" Type="http://schemas.openxmlformats.org/officeDocument/2006/relationships/image" Target="../media/image43.jpg"/><Relationship Id="rId7" Type="http://schemas.openxmlformats.org/officeDocument/2006/relationships/image" Target="../media/image33.jpg"/><Relationship Id="rId12" Type="http://schemas.openxmlformats.org/officeDocument/2006/relationships/image" Target="../media/image17.jpg"/><Relationship Id="rId17" Type="http://schemas.openxmlformats.org/officeDocument/2006/relationships/image" Target="../media/image39.jpg"/><Relationship Id="rId25" Type="http://schemas.openxmlformats.org/officeDocument/2006/relationships/image" Target="../media/image47.jpg"/><Relationship Id="rId2" Type="http://schemas.openxmlformats.org/officeDocument/2006/relationships/image" Target="../media/image28.jpg"/><Relationship Id="rId16" Type="http://schemas.openxmlformats.org/officeDocument/2006/relationships/image" Target="../media/image38.jpg"/><Relationship Id="rId20" Type="http://schemas.openxmlformats.org/officeDocument/2006/relationships/image" Target="../media/image42.jpg"/><Relationship Id="rId29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5.jpg"/><Relationship Id="rId24" Type="http://schemas.openxmlformats.org/officeDocument/2006/relationships/image" Target="../media/image46.jpg"/><Relationship Id="rId5" Type="http://schemas.openxmlformats.org/officeDocument/2006/relationships/image" Target="../media/image31.jpg"/><Relationship Id="rId15" Type="http://schemas.openxmlformats.org/officeDocument/2006/relationships/image" Target="../media/image37.jpg"/><Relationship Id="rId23" Type="http://schemas.openxmlformats.org/officeDocument/2006/relationships/image" Target="../media/image45.jpg"/><Relationship Id="rId28" Type="http://schemas.openxmlformats.org/officeDocument/2006/relationships/image" Target="../media/image50.jpg"/><Relationship Id="rId10" Type="http://schemas.openxmlformats.org/officeDocument/2006/relationships/image" Target="../media/image15.jpg"/><Relationship Id="rId19" Type="http://schemas.openxmlformats.org/officeDocument/2006/relationships/image" Target="../media/image41.jpg"/><Relationship Id="rId4" Type="http://schemas.openxmlformats.org/officeDocument/2006/relationships/image" Target="../media/image30.jpg"/><Relationship Id="rId9" Type="http://schemas.openxmlformats.org/officeDocument/2006/relationships/image" Target="../media/image14.jpg"/><Relationship Id="rId14" Type="http://schemas.openxmlformats.org/officeDocument/2006/relationships/image" Target="../media/image36.jpg"/><Relationship Id="rId22" Type="http://schemas.openxmlformats.org/officeDocument/2006/relationships/image" Target="../media/image44.jpg"/><Relationship Id="rId27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/>
              <a:t>sign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language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video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generation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张蒙豪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4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3507"/>
            <a:ext cx="10515600" cy="4863563"/>
          </a:xfrm>
        </p:spPr>
        <p:txBody>
          <a:bodyPr/>
          <a:lstStyle/>
          <a:p>
            <a:r>
              <a:rPr kumimoji="1" lang="en-US" altLang="zh-CN" dirty="0" smtClean="0"/>
              <a:t>Pose2image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</a:t>
            </a:r>
          </a:p>
          <a:p>
            <a:pPr lvl="1"/>
            <a:r>
              <a:rPr kumimoji="1" lang="en-US" altLang="zh-CN" dirty="0" smtClean="0"/>
              <a:t>Re-implement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experiments——PG2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42" y="2397368"/>
            <a:ext cx="3308252" cy="22055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30" y="2397368"/>
            <a:ext cx="3319975" cy="22133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42" y="4602870"/>
            <a:ext cx="3308252" cy="2205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31" y="4610684"/>
            <a:ext cx="3319975" cy="22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3507"/>
            <a:ext cx="10515600" cy="4863563"/>
          </a:xfrm>
        </p:spPr>
        <p:txBody>
          <a:bodyPr/>
          <a:lstStyle/>
          <a:p>
            <a:r>
              <a:rPr kumimoji="1" lang="en-US" altLang="zh-CN" dirty="0" smtClean="0"/>
              <a:t>Pose2image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</a:t>
            </a:r>
          </a:p>
          <a:p>
            <a:pPr lvl="1"/>
            <a:r>
              <a:rPr kumimoji="1" lang="en-US" altLang="zh-CN" sz="2000" dirty="0" smtClean="0"/>
              <a:t>Re-implement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experiments——</a:t>
            </a:r>
            <a:r>
              <a:rPr kumimoji="1" lang="en-US" altLang="zh-CN" sz="2000" dirty="0"/>
              <a:t>Pose </a:t>
            </a:r>
            <a:r>
              <a:rPr kumimoji="1" lang="en-US" altLang="zh-CN" sz="2000" dirty="0" smtClean="0"/>
              <a:t>Transfer (</a:t>
            </a:r>
            <a:r>
              <a:rPr kumimoji="1" lang="en-US" altLang="zh-CN" sz="1200" dirty="0"/>
              <a:t>Progressive Pose Attention for Person Image Generation</a:t>
            </a:r>
            <a:r>
              <a:rPr kumimoji="1" lang="en-US" altLang="zh-CN" sz="2000" dirty="0"/>
              <a:t>)</a:t>
            </a:r>
            <a:endParaRPr kumimoji="1" lang="en-US" altLang="zh-CN" sz="2000" dirty="0" smtClean="0"/>
          </a:p>
          <a:p>
            <a:pPr lvl="1"/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20967" y="2680658"/>
            <a:ext cx="11506544" cy="3351273"/>
            <a:chOff x="245121" y="2905741"/>
            <a:chExt cx="11506544" cy="335127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21" y="2905741"/>
              <a:ext cx="5760000" cy="16756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65" y="2929211"/>
              <a:ext cx="5760000" cy="16756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21" y="4581376"/>
              <a:ext cx="5760000" cy="167563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65" y="4581377"/>
              <a:ext cx="5760000" cy="1675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6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3507"/>
            <a:ext cx="10515600" cy="4863563"/>
          </a:xfrm>
        </p:spPr>
        <p:txBody>
          <a:bodyPr/>
          <a:lstStyle/>
          <a:p>
            <a:r>
              <a:rPr kumimoji="1" lang="en-US" altLang="zh-CN" dirty="0" smtClean="0"/>
              <a:t>Pose2image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</a:t>
            </a:r>
          </a:p>
          <a:p>
            <a:pPr lvl="1"/>
            <a:r>
              <a:rPr kumimoji="1" lang="en-US" altLang="zh-CN" sz="2000" dirty="0" smtClean="0"/>
              <a:t>Re-implement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experiments</a:t>
            </a:r>
            <a:r>
              <a:rPr kumimoji="1" lang="en-US" altLang="zh-CN" dirty="0" smtClean="0"/>
              <a:t>——</a:t>
            </a:r>
            <a:r>
              <a:rPr kumimoji="1" lang="en-US" altLang="zh-CN" sz="2000" dirty="0"/>
              <a:t>Pose Transfer (</a:t>
            </a:r>
            <a:r>
              <a:rPr kumimoji="1" lang="en-US" altLang="zh-CN" sz="1200" dirty="0"/>
              <a:t>Progressive Pose Attention for Person Image Generation</a:t>
            </a:r>
            <a:r>
              <a:rPr kumimoji="1" lang="en-US" altLang="zh-CN" sz="2000" dirty="0" smtClean="0"/>
              <a:t>)</a:t>
            </a:r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336000" y="3186578"/>
            <a:ext cx="11520000" cy="2292598"/>
            <a:chOff x="834750" y="3728184"/>
            <a:chExt cx="11520000" cy="2292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1300" y="3728184"/>
              <a:ext cx="5760000" cy="1152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750" y="3734366"/>
              <a:ext cx="5760000" cy="1152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750" y="4865265"/>
              <a:ext cx="5760000" cy="1152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868782"/>
              <a:ext cx="57600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0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0311"/>
            <a:ext cx="10515600" cy="4863563"/>
          </a:xfrm>
        </p:spPr>
        <p:txBody>
          <a:bodyPr/>
          <a:lstStyle/>
          <a:p>
            <a:r>
              <a:rPr kumimoji="1" lang="en-US" altLang="zh-CN" dirty="0" smtClean="0"/>
              <a:t>Pose2image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</a:t>
            </a:r>
          </a:p>
          <a:p>
            <a:pPr lvl="1"/>
            <a:r>
              <a:rPr kumimoji="1" lang="en-US" altLang="zh-CN" sz="2000" dirty="0" smtClean="0"/>
              <a:t>Re-implement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experiments</a:t>
            </a:r>
            <a:r>
              <a:rPr kumimoji="1" lang="en-US" altLang="zh-CN" dirty="0" smtClean="0"/>
              <a:t>——</a:t>
            </a:r>
            <a:r>
              <a:rPr kumimoji="1" lang="en-US" altLang="zh-CN" sz="2000" dirty="0"/>
              <a:t>Pose Transfer (</a:t>
            </a:r>
            <a:r>
              <a:rPr kumimoji="1" lang="en-US" altLang="zh-CN" sz="1200" dirty="0"/>
              <a:t>Progressive Pose Attention for Person Image Generation</a:t>
            </a:r>
            <a:r>
              <a:rPr kumimoji="1" lang="en-US" altLang="zh-CN" sz="2000" dirty="0" smtClean="0"/>
              <a:t>)</a:t>
            </a:r>
          </a:p>
          <a:p>
            <a:pPr lvl="1"/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387915" y="2278393"/>
            <a:ext cx="7184585" cy="4408157"/>
            <a:chOff x="2257865" y="1808493"/>
            <a:chExt cx="8640000" cy="5529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865" y="1808493"/>
              <a:ext cx="8640000" cy="13824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865" y="3190893"/>
              <a:ext cx="8640000" cy="13824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865" y="4573293"/>
              <a:ext cx="8640000" cy="13824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865" y="5955693"/>
              <a:ext cx="8640000" cy="138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9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do:</a:t>
            </a:r>
          </a:p>
          <a:p>
            <a:pPr lvl="1"/>
            <a:r>
              <a:rPr kumimoji="1" lang="en-US" altLang="zh-CN" dirty="0" smtClean="0"/>
              <a:t>SLR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2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continued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Papers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round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4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topic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Framework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Something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doing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76068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About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topic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Input:</a:t>
            </a:r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natural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sentence(text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sequence)</a:t>
            </a:r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reference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image</a:t>
            </a:r>
            <a:endParaRPr kumimoji="1" lang="en-US" altLang="zh-CN" dirty="0"/>
          </a:p>
          <a:p>
            <a:r>
              <a:rPr kumimoji="1" lang="en-US" altLang="zh-CN" dirty="0" smtClean="0"/>
              <a:t>Output:</a:t>
            </a:r>
          </a:p>
          <a:p>
            <a:pPr lvl="1"/>
            <a:r>
              <a:rPr kumimoji="1" lang="en-US" altLang="zh-CN" dirty="0"/>
              <a:t>t</a:t>
            </a:r>
            <a:r>
              <a:rPr kumimoji="1" lang="en-US" altLang="zh-CN" dirty="0" smtClean="0"/>
              <a:t>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language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video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respecting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sentence</a:t>
            </a:r>
          </a:p>
          <a:p>
            <a:pPr lvl="1"/>
            <a:endParaRPr kumimoji="1" lang="en-US" altLang="zh-CN" dirty="0" smtClean="0"/>
          </a:p>
          <a:p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before</a:t>
            </a:r>
          </a:p>
          <a:p>
            <a:pPr lvl="1"/>
            <a:r>
              <a:rPr kumimoji="1" lang="en-US" altLang="zh-CN" dirty="0" smtClean="0"/>
              <a:t>SLR,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CSLR,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SLT</a:t>
            </a:r>
          </a:p>
          <a:p>
            <a:pPr lvl="1"/>
            <a:r>
              <a:rPr kumimoji="1" lang="en-US" altLang="zh-CN" dirty="0"/>
              <a:t>i</a:t>
            </a:r>
            <a:r>
              <a:rPr kumimoji="1" lang="en-US" altLang="zh-CN" dirty="0" smtClean="0"/>
              <a:t>mage/video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28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Framework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parts</a:t>
            </a:r>
          </a:p>
          <a:p>
            <a:r>
              <a:rPr kumimoji="1" lang="en-US" altLang="zh-CN" dirty="0" smtClean="0"/>
              <a:t>Multi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status</a:t>
            </a:r>
          </a:p>
          <a:p>
            <a:r>
              <a:rPr kumimoji="1" lang="en-US" altLang="zh-CN" dirty="0" smtClean="0"/>
              <a:t>loop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50" y="1825625"/>
            <a:ext cx="8426650" cy="48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</a:t>
            </a:r>
            <a:r>
              <a:rPr kumimoji="1" lang="en-US" altLang="zh-CN" dirty="0"/>
              <a:t>-</a:t>
            </a:r>
            <a:r>
              <a:rPr kumimoji="1" lang="en-US" altLang="zh-CN" sz="2400" dirty="0" smtClean="0"/>
              <a:t>Seq2seq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part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  <a:p>
            <a:pPr lvl="1"/>
            <a:r>
              <a:rPr kumimoji="1" lang="en-US" altLang="zh-CN" dirty="0" smtClean="0"/>
              <a:t>key-points</a:t>
            </a:r>
          </a:p>
          <a:p>
            <a:pPr lvl="1"/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frames</a:t>
            </a:r>
          </a:p>
          <a:p>
            <a:pPr lvl="1"/>
            <a:r>
              <a:rPr kumimoji="1" lang="en-US" altLang="zh-CN" dirty="0" smtClean="0"/>
              <a:t>SLR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dataset?</a:t>
            </a:r>
          </a:p>
          <a:p>
            <a:pPr lvl="2"/>
            <a:r>
              <a:rPr kumimoji="1" lang="en-US" altLang="zh-CN" dirty="0" smtClean="0"/>
              <a:t>German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weather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videos</a:t>
            </a:r>
          </a:p>
          <a:p>
            <a:pPr lvl="2"/>
            <a:r>
              <a:rPr kumimoji="1" lang="en-US" altLang="zh-CN" dirty="0" smtClean="0"/>
              <a:t>CSL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(small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dataset)</a:t>
            </a:r>
          </a:p>
          <a:p>
            <a:pPr lvl="1"/>
            <a:r>
              <a:rPr kumimoji="1" lang="en-US" altLang="zh-CN" dirty="0" smtClean="0"/>
              <a:t>Self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making</a:t>
            </a:r>
          </a:p>
          <a:p>
            <a:pPr lvl="2"/>
            <a:r>
              <a:rPr kumimoji="1" lang="en-US" altLang="zh-CN" dirty="0" smtClean="0"/>
              <a:t>Word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</a:p>
          <a:p>
            <a:pPr lvl="2"/>
            <a:r>
              <a:rPr kumimoji="1" lang="en-US" altLang="zh-CN" dirty="0" smtClean="0"/>
              <a:t>Easy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</a:p>
          <a:p>
            <a:pPr lvl="2"/>
            <a:r>
              <a:rPr kumimoji="1" lang="en-US" altLang="zh-CN" dirty="0" smtClean="0"/>
              <a:t>Flexible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sentences</a:t>
            </a:r>
          </a:p>
          <a:p>
            <a:pPr lvl="2"/>
            <a:r>
              <a:rPr kumimoji="1" lang="en-US" altLang="zh-CN" dirty="0" smtClean="0"/>
              <a:t>Easy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frames</a:t>
            </a:r>
          </a:p>
          <a:p>
            <a:pPr lvl="1"/>
            <a:endParaRPr kumimoji="1"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208417" y="2557145"/>
            <a:ext cx="6480000" cy="2005714"/>
            <a:chOff x="5208417" y="1480331"/>
            <a:chExt cx="6480000" cy="20057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417" y="1480331"/>
              <a:ext cx="1620000" cy="200571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417" y="1480331"/>
              <a:ext cx="1620000" cy="200571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417" y="1480331"/>
              <a:ext cx="1620000" cy="200571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417" y="1480331"/>
              <a:ext cx="1620000" cy="200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experiments-</a:t>
            </a:r>
            <a:r>
              <a:rPr kumimoji="1" lang="en-US" altLang="zh-CN" sz="2400" dirty="0" smtClean="0"/>
              <a:t>Seq2seq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encoder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decoder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RNN</a:t>
            </a:r>
          </a:p>
          <a:p>
            <a:pPr lvl="1"/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98" y="2334927"/>
            <a:ext cx="8104379" cy="42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experiments-</a:t>
            </a:r>
            <a:r>
              <a:rPr kumimoji="1" lang="en-US" altLang="zh-CN" sz="2400" dirty="0" smtClean="0"/>
              <a:t>Seq2seq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4697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encoder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decoder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RNN</a:t>
            </a:r>
          </a:p>
          <a:p>
            <a:pPr lvl="1"/>
            <a:endParaRPr kumimoji="1"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52378" y="1914008"/>
            <a:ext cx="10080000" cy="1152000"/>
            <a:chOff x="1229750" y="2174260"/>
            <a:chExt cx="10080000" cy="1152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750" y="2174260"/>
              <a:ext cx="1440000" cy="115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750" y="2174260"/>
              <a:ext cx="1440000" cy="11520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750" y="2174260"/>
              <a:ext cx="1440000" cy="115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750" y="2174260"/>
              <a:ext cx="1440000" cy="115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750" y="2174260"/>
              <a:ext cx="1440000" cy="1152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750" y="2174260"/>
              <a:ext cx="1440000" cy="1152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9750" y="2174260"/>
              <a:ext cx="1440000" cy="11520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152378" y="3066008"/>
            <a:ext cx="10080000" cy="1152000"/>
            <a:chOff x="1229750" y="3609745"/>
            <a:chExt cx="10080000" cy="1152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750" y="3609745"/>
              <a:ext cx="1440000" cy="115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750" y="3609745"/>
              <a:ext cx="1440000" cy="11520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750" y="3609745"/>
              <a:ext cx="1440000" cy="115200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750" y="3609745"/>
              <a:ext cx="1440000" cy="115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750" y="3609745"/>
              <a:ext cx="1440000" cy="1152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9750" y="3609745"/>
              <a:ext cx="1440000" cy="115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750" y="3609745"/>
              <a:ext cx="1440000" cy="115200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1152378" y="4248691"/>
            <a:ext cx="4319345" cy="1152000"/>
            <a:chOff x="1229750" y="4758397"/>
            <a:chExt cx="4319345" cy="11520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750" y="4758397"/>
              <a:ext cx="1440000" cy="1152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750" y="4758397"/>
              <a:ext cx="1440000" cy="1152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095" y="4758397"/>
              <a:ext cx="1440000" cy="1152000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152378" y="5381151"/>
            <a:ext cx="4319345" cy="1152000"/>
            <a:chOff x="1229750" y="5744686"/>
            <a:chExt cx="4319345" cy="115200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750" y="5744686"/>
              <a:ext cx="1440000" cy="1152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095" y="5744686"/>
              <a:ext cx="1440000" cy="1152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750" y="5744686"/>
              <a:ext cx="14400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44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experiments-</a:t>
            </a:r>
            <a:r>
              <a:rPr kumimoji="1" lang="en-US" altLang="zh-CN" sz="2400" dirty="0" smtClean="0"/>
              <a:t>Seq2seq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attention</a:t>
            </a:r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39" y="2395510"/>
            <a:ext cx="7153327" cy="37814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33" y="2546391"/>
            <a:ext cx="4572578" cy="347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experiments-</a:t>
            </a:r>
            <a:r>
              <a:rPr kumimoji="1" lang="en-US" altLang="zh-CN" sz="2400" dirty="0" smtClean="0"/>
              <a:t>Seq2seq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part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attention</a:t>
            </a:r>
          </a:p>
          <a:p>
            <a:pPr lvl="1"/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159208" y="1900037"/>
            <a:ext cx="10080000" cy="1152000"/>
            <a:chOff x="1285818" y="2574509"/>
            <a:chExt cx="10080000" cy="1152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5818" y="2574509"/>
              <a:ext cx="1440000" cy="115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18" y="2574509"/>
              <a:ext cx="1440000" cy="1152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818" y="2574509"/>
              <a:ext cx="1440000" cy="1152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818" y="2574509"/>
              <a:ext cx="1440000" cy="115200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818" y="2574509"/>
              <a:ext cx="1440000" cy="11520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818" y="2574509"/>
              <a:ext cx="1440000" cy="1152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818" y="2574509"/>
              <a:ext cx="1440000" cy="1152000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159208" y="3052075"/>
            <a:ext cx="10080000" cy="1152000"/>
            <a:chOff x="949208" y="3164615"/>
            <a:chExt cx="10080000" cy="11520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208" y="3164615"/>
              <a:ext cx="1440000" cy="115200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208" y="3164615"/>
              <a:ext cx="1440000" cy="1152000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208" y="3164615"/>
              <a:ext cx="1440000" cy="11520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9208" y="3164615"/>
              <a:ext cx="1440000" cy="115200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9208" y="3164615"/>
              <a:ext cx="1440000" cy="115200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9208" y="3164615"/>
              <a:ext cx="1440000" cy="11520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208" y="3164615"/>
              <a:ext cx="1440000" cy="1152000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159208" y="4238188"/>
            <a:ext cx="10080000" cy="1152000"/>
            <a:chOff x="1159208" y="4463271"/>
            <a:chExt cx="10080000" cy="11520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208" y="4463271"/>
              <a:ext cx="1440000" cy="11520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208" y="4463271"/>
              <a:ext cx="1440000" cy="115200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08" y="4463271"/>
              <a:ext cx="1440000" cy="1152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208" y="4463271"/>
              <a:ext cx="1440000" cy="11520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208" y="4463271"/>
              <a:ext cx="1440000" cy="11520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08" y="4463271"/>
              <a:ext cx="1440000" cy="1152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208" y="4463271"/>
              <a:ext cx="1440000" cy="1152000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1159208" y="5304488"/>
            <a:ext cx="10080000" cy="1152000"/>
            <a:chOff x="1159208" y="5498983"/>
            <a:chExt cx="10080000" cy="1152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208" y="5498983"/>
              <a:ext cx="1440000" cy="11520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208" y="5498983"/>
              <a:ext cx="1440000" cy="115200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08" y="5498983"/>
              <a:ext cx="1440000" cy="11520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208" y="5498983"/>
              <a:ext cx="1440000" cy="11520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208" y="5498983"/>
              <a:ext cx="1440000" cy="1152000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208" y="5498983"/>
              <a:ext cx="1440000" cy="1152000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9208" y="5498983"/>
              <a:ext cx="14400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6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199</Words>
  <Application>Microsoft Office PowerPoint</Application>
  <PresentationFormat>宽屏</PresentationFormat>
  <Paragraphs>62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Mangal</vt:lpstr>
      <vt:lpstr>DengXian</vt:lpstr>
      <vt:lpstr>DengXian</vt:lpstr>
      <vt:lpstr>DengXian Light</vt:lpstr>
      <vt:lpstr>Arial</vt:lpstr>
      <vt:lpstr>Office 主题</vt:lpstr>
      <vt:lpstr>sign language video generation</vt:lpstr>
      <vt:lpstr>content</vt:lpstr>
      <vt:lpstr>About this topic</vt:lpstr>
      <vt:lpstr>Framework</vt:lpstr>
      <vt:lpstr>experiments-Seq2seq part</vt:lpstr>
      <vt:lpstr>experiments-Seq2seq part</vt:lpstr>
      <vt:lpstr>experiments-Seq2seq part</vt:lpstr>
      <vt:lpstr>experiments-Seq2seq part</vt:lpstr>
      <vt:lpstr>experiments-Seq2seq part</vt:lpstr>
      <vt:lpstr>experiments</vt:lpstr>
      <vt:lpstr>experiments</vt:lpstr>
      <vt:lpstr>experiments</vt:lpstr>
      <vt:lpstr>experiments</vt:lpstr>
      <vt:lpstr>experiments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video generation</dc:title>
  <dc:creator>mohole zhang</dc:creator>
  <cp:lastModifiedBy>mohole zhang</cp:lastModifiedBy>
  <cp:revision>18</cp:revision>
  <dcterms:created xsi:type="dcterms:W3CDTF">2019-09-22T10:52:57Z</dcterms:created>
  <dcterms:modified xsi:type="dcterms:W3CDTF">2019-09-23T01:03:29Z</dcterms:modified>
</cp:coreProperties>
</file>